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Sassoon Infant Md" panose="02000603050000020003" pitchFamily="50" charset="0"/>
      <p:regular r:id="rId12"/>
    </p:embeddedFont>
    <p:embeddedFont>
      <p:font typeface="Sassoon Infant Rg" panose="02000503030000020003" pitchFamily="50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19C672-B905-4562-B7E4-3E196E65C6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9AB0A-3B0A-49BB-959B-F2C8D0801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866E05-CA75-4F45-8308-5951A33F258F}" type="datetimeFigureOut">
              <a:rPr lang="en-GB"/>
              <a:pPr>
                <a:defRPr/>
              </a:pPr>
              <a:t>03/12/2019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63CA9-DAD2-422F-B3ED-9E7500CFC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F8DDD-5D71-4419-B642-2CBA187B9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F01570-564E-4C2A-AD19-106C65C621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FFA330-5466-43F8-B977-6169BBE05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35466-715D-4F41-9119-AC612FFAE5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FA11E9-2F5B-41AB-A1F0-374148B0897A}" type="datetimeFigureOut">
              <a:rPr lang="en-GB"/>
              <a:pPr>
                <a:defRPr/>
              </a:pPr>
              <a:t>03/12/2019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606391-3286-4CF1-B3B4-9693B0E4AB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D135C1-FF49-4E41-B880-68A6EE16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05BC9-C4B4-4738-A633-F4B05B702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5CFC8-53E0-4555-889F-36DD879E1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16D73-170B-434C-A221-0872FF3659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94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C19B9C-ABEC-4277-A255-ADA62F4B5EC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FA6B6-ABAF-40D3-B472-B952FBA363C5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40A83-AE1E-4802-8B2A-0A48705DB9DA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2354C-6BE8-4EFD-9D28-78B036C556A1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CCF58E-1A05-4C39-A112-CABA9D4508D9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ADA65A-C261-4E9C-802F-A7D0D37CD94D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3C72B-D37F-4C41-8455-4DA6BB34D5C6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18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2B7BEB5-D3D6-47BB-A675-21163A6FEF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39B19C0-23FF-4921-8185-FA49B283895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FD197-CFE0-4ABA-B744-8CB5BBE8A8F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7D6BB8-C62D-4268-8D56-D2F2F2271FD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FB4CF0CA-8B9B-47DD-8829-99DF490B17A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3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5302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0A9366-4A44-47CE-B177-8A761D6B611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15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1DF116-85D7-4BEA-9FE3-DA2072C2603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6694A-7AF4-46A5-ACD2-4DC1B6DF724E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403CFA-7D47-4C59-919B-56288AD51A4E}"/>
                </a:ext>
              </a:extLst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36BE3E-A54A-418C-90C2-4649F0720E3D}"/>
                </a:ext>
              </a:extLst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43D151-1B38-4919-85F8-31C9011E34A6}"/>
                </a:ext>
              </a:extLst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FE0E4E-1BA6-4C12-B348-EA413B9775E3}"/>
                </a:ext>
              </a:extLst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2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E037D87-F5B6-41EF-A8C2-F5E1DC937DF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25ECD3-4DE9-443C-9841-21D56F8F379E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D845A-5463-4496-B65B-EC06CA086FDF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5B146-54FF-4F20-9F39-7389087A6A80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7D77B-B3DB-4075-A999-FAAE420C368A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84C77-B455-44F7-911F-418E8426CE4B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0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3DC3FED-C1C6-402A-9E6D-D0A9733C3E5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17F59-DF16-4613-B970-76EA288DC367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A3261-C2FE-446A-824F-4C2FE0BC7083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52E37-F8BC-4D53-A0DE-A2079A24B539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45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4D0AFFF-3C3D-4F3B-A73A-90AD86D8F05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FEB07-155F-47B0-BDA0-4EB0F9365666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74075-D5FA-4D4C-B973-DA5BDA1C60EC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30EDB-F8CF-435B-8A1D-8C290C354D85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83837-7C0C-4331-86E8-A404419635C3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3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7CA8392-3800-4158-A265-D8875D1619A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857BE-6BD8-4F10-8181-CC5A96F3706C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14ED9-72D1-4CED-8B71-B50F164A65DA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98D01-9A42-4A06-A118-AE8073A0902C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7A33D-A415-481B-99B1-D84E2F30CA51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1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C392A8B-F6E4-45CF-AD3C-8D94E50D431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45B34-D280-482D-BFEE-DC72658084A6}"/>
              </a:ext>
            </a:extLst>
          </p:cNvPr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9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EB8F2D-05E0-45F6-B668-6B347D6B66C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A5CBCC6-8D7E-4D1A-936F-85247176BFF0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67C0641-473F-47EA-83AC-C499338A651F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184F8C-1BF1-4CA4-965E-D8B800022B6E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B4648FE3-8EFE-46D9-AEC2-776D7F000D71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79E6D69-8C9F-4F51-BA81-63DAC332D5FE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6428E4-E775-4654-9DB8-F215608FE3F2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5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life-science-science-kindergarten-usa/living-things-life-science-science-kindergarten-usa/animals-living-things-life-science-science-kindergarten-us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life-science-science-kindergarten-usa/living-things-life-science-science-kindergarten-usa/animals-living-things-life-science-science-kindergarten-us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4060825" y="5494338"/>
            <a:ext cx="996950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51C990-9F0F-4CB6-BA3D-A18E0FCD9EDA}"/>
              </a:ext>
            </a:extLst>
          </p:cNvPr>
          <p:cNvSpPr txBox="1"/>
          <p:nvPr/>
        </p:nvSpPr>
        <p:spPr>
          <a:xfrm>
            <a:off x="3297238" y="5811838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cow!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have 4 stomachs.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live in a field.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like to chew grass.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C1482-205A-4889-89F5-9525AEF130B1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434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79863"/>
            <a:ext cx="2360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220663" y="3227388"/>
            <a:ext cx="9655176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22660FB-ECF7-40C9-9B69-B51481705055}"/>
              </a:ext>
            </a:extLst>
          </p:cNvPr>
          <p:cNvSpPr txBox="1"/>
          <p:nvPr/>
        </p:nvSpPr>
        <p:spPr>
          <a:xfrm>
            <a:off x="3297238" y="58277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pig!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Despite rumors, I am actually very clean.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like to roll around in mud.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live in a sty.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561B0-E655-4D54-8235-55F15C35FA2E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53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4086225"/>
            <a:ext cx="20224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220663" y="3227388"/>
            <a:ext cx="9655176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2">
            <a:extLst>
              <a:ext uri="{FF2B5EF4-FFF2-40B4-BE49-F238E27FC236}">
                <a16:creationId xmlns:a16="http://schemas.microsoft.com/office/drawing/2014/main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E878225-6374-4885-8BF7-DC20E518058E}"/>
              </a:ext>
            </a:extLst>
          </p:cNvPr>
          <p:cNvSpPr txBox="1"/>
          <p:nvPr/>
        </p:nvSpPr>
        <p:spPr>
          <a:xfrm>
            <a:off x="2909888" y="58197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horse!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am very fast.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eat hay.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live in a stable.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492BE-E47F-470F-B681-B7D98ED18178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639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971925"/>
            <a:ext cx="21764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282575" y="3227388"/>
            <a:ext cx="91948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2">
            <a:extLst>
              <a:ext uri="{FF2B5EF4-FFF2-40B4-BE49-F238E27FC236}">
                <a16:creationId xmlns:a16="http://schemas.microsoft.com/office/drawing/2014/main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2D3920E-F91F-4937-88E2-4E5B4DDD759A}"/>
              </a:ext>
            </a:extLst>
          </p:cNvPr>
          <p:cNvSpPr txBox="1"/>
          <p:nvPr/>
        </p:nvSpPr>
        <p:spPr>
          <a:xfrm>
            <a:off x="3297238" y="58277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duck!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live near water.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waddle when I walk.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have webbed feet.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CB309-E8EB-439B-9912-D093ECE7E670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74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319588"/>
            <a:ext cx="1728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96850" y="3379788"/>
            <a:ext cx="89471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2">
            <a:extLst>
              <a:ext uri="{FF2B5EF4-FFF2-40B4-BE49-F238E27FC236}">
                <a16:creationId xmlns:a16="http://schemas.microsoft.com/office/drawing/2014/main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E4C6706-48C9-4989-8970-66E115A8DC5D}"/>
              </a:ext>
            </a:extLst>
          </p:cNvPr>
          <p:cNvSpPr txBox="1"/>
          <p:nvPr/>
        </p:nvSpPr>
        <p:spPr>
          <a:xfrm>
            <a:off x="2719388" y="5827713"/>
            <a:ext cx="34305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sheep!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live in a flock.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eat grass.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My coat is very fluffy and warm.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451DA3-C3BB-4586-A49B-0F3EDB3EFAE4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295775"/>
            <a:ext cx="12652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282575" y="3227388"/>
            <a:ext cx="91948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15875" y="3151188"/>
            <a:ext cx="94996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2">
            <a:extLst>
              <a:ext uri="{FF2B5EF4-FFF2-40B4-BE49-F238E27FC236}">
                <a16:creationId xmlns:a16="http://schemas.microsoft.com/office/drawing/2014/main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18A571-4FBE-438E-9C12-DB1C52B72513}"/>
              </a:ext>
            </a:extLst>
          </p:cNvPr>
          <p:cNvSpPr txBox="1"/>
          <p:nvPr/>
        </p:nvSpPr>
        <p:spPr>
          <a:xfrm>
            <a:off x="2470150" y="5818188"/>
            <a:ext cx="405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chicken!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904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200">
                <a:latin typeface="Twinkl" pitchFamily="2" charset="0"/>
                <a:cs typeface="Sassoon Infant Rg" pitchFamily="50" charset="0"/>
              </a:rPr>
              <a:t>I am an important source of protein for humans.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200">
                <a:latin typeface="Twinkl" pitchFamily="2" charset="0"/>
                <a:cs typeface="Sassoon Infant Rg" pitchFamily="50" charset="0"/>
              </a:rPr>
              <a:t>I have wings.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200">
                <a:latin typeface="Twinkl" pitchFamily="2" charset="0"/>
                <a:cs typeface="Sassoon Infant Rg" pitchFamily="50" charset="0"/>
              </a:rPr>
              <a:t>I make clucking noises.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F86D7-CE95-40F8-8BA9-56E83335C3A3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971925"/>
            <a:ext cx="189706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93663" y="3151188"/>
            <a:ext cx="9501188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2">
            <a:extLst>
              <a:ext uri="{FF2B5EF4-FFF2-40B4-BE49-F238E27FC236}">
                <a16:creationId xmlns:a16="http://schemas.microsoft.com/office/drawing/2014/main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4068763" y="3070225"/>
            <a:ext cx="998537" cy="696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204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Infant Md</vt:lpstr>
      <vt:lpstr>Sassoon Infant Rg</vt:lpstr>
      <vt:lpstr>Calibri</vt:lpstr>
      <vt:lpstr>Twinkl</vt:lpstr>
      <vt:lpstr>Arial</vt:lpstr>
      <vt:lpstr>Office Theme</vt:lpstr>
      <vt:lpstr>PowerPoint Presentation</vt:lpstr>
      <vt:lpstr>Click on the tractors for clues.</vt:lpstr>
      <vt:lpstr>Click on the tractors for clues.</vt:lpstr>
      <vt:lpstr>Click on the tractors for clues.</vt:lpstr>
      <vt:lpstr>Click on the tractors for clues.</vt:lpstr>
      <vt:lpstr>Click on the tractors for clues.</vt:lpstr>
      <vt:lpstr>Click on the tractors for clues.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Jordan Bleakney</cp:lastModifiedBy>
  <cp:revision>114</cp:revision>
  <dcterms:created xsi:type="dcterms:W3CDTF">2014-10-01T16:09:27Z</dcterms:created>
  <dcterms:modified xsi:type="dcterms:W3CDTF">2019-12-03T10:58:37Z</dcterms:modified>
</cp:coreProperties>
</file>