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8" r:id="rId2"/>
    <p:sldId id="264" r:id="rId3"/>
    <p:sldId id="268" r:id="rId4"/>
    <p:sldId id="269" r:id="rId5"/>
    <p:sldId id="270" r:id="rId6"/>
    <p:sldId id="271" r:id="rId7"/>
    <p:sldId id="272" r:id="rId8"/>
    <p:sldId id="267" r:id="rId9"/>
  </p:sldIdLst>
  <p:sldSz cx="9144000" cy="6858000" type="screen4x3"/>
  <p:notesSz cx="6858000" cy="9144000"/>
  <p:embeddedFontLst>
    <p:embeddedFont>
      <p:font typeface="Sassoon Infant Md" panose="02000603050000020003" pitchFamily="50" charset="0"/>
      <p:regular r:id="rId12"/>
    </p:embeddedFont>
    <p:embeddedFont>
      <p:font typeface="Sassoon Infant Rg" panose="02000503030000020003" pitchFamily="50" charset="0"/>
      <p:regular r:id="rId13"/>
      <p:bold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Twinkl" pitchFamily="2" charset="0"/>
      <p:regular r:id="rId19"/>
      <p:bold r:id="rId20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17">
          <p15:clr>
            <a:srgbClr val="A4A3A4"/>
          </p15:clr>
        </p15:guide>
        <p15:guide id="4" orient="horz" pos="3997">
          <p15:clr>
            <a:srgbClr val="A4A3A4"/>
          </p15:clr>
        </p15:guide>
        <p15:guide id="5" pos="5443">
          <p15:clr>
            <a:srgbClr val="A4A3A4"/>
          </p15:clr>
        </p15:guide>
        <p15:guide id="6" orient="horz" pos="323">
          <p15:clr>
            <a:srgbClr val="A4A3A4"/>
          </p15:clr>
        </p15:guide>
        <p15:guide id="7" pos="476">
          <p15:clr>
            <a:srgbClr val="A4A3A4"/>
          </p15:clr>
        </p15:guide>
        <p15:guide id="8" orient="horz" pos="459">
          <p15:clr>
            <a:srgbClr val="A4A3A4"/>
          </p15:clr>
        </p15:guide>
        <p15:guide id="9" orient="horz" pos="3838">
          <p15:clr>
            <a:srgbClr val="A4A3A4"/>
          </p15:clr>
        </p15:guide>
        <p15:guide id="10" pos="528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C1EB"/>
    <a:srgbClr val="ACDDFC"/>
    <a:srgbClr val="21A6F9"/>
    <a:srgbClr val="1C1C1C"/>
    <a:srgbClr val="2898A8"/>
    <a:srgbClr val="FEFBDA"/>
    <a:srgbClr val="FFFFE1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0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380" y="108"/>
      </p:cViewPr>
      <p:guideLst>
        <p:guide orient="horz" pos="2160"/>
        <p:guide pos="2880"/>
        <p:guide pos="317"/>
        <p:guide orient="horz" pos="3997"/>
        <p:guide pos="5443"/>
        <p:guide orient="horz" pos="323"/>
        <p:guide pos="476"/>
        <p:guide orient="horz" pos="459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292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19C672-B905-4562-B7E4-3E196E65C6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09AB0A-3B0A-49BB-959B-F2C8D08018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9866E05-CA75-4F45-8308-5951A33F258F}" type="datetimeFigureOut">
              <a:rPr lang="en-GB"/>
              <a:pPr>
                <a:defRPr/>
              </a:pPr>
              <a:t>03/12/2019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663CA9-DAD2-422F-B3ED-9E7500CFCB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EF8DDD-5D71-4419-B642-2CBA187B96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4F01570-564E-4C2A-AD19-106C65C621A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BFFA330-5466-43F8-B977-6169BBE057E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E35466-715D-4F41-9119-AC612FFAE55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6FA11E9-2F5B-41AB-A1F0-374148B0897A}" type="datetimeFigureOut">
              <a:rPr lang="en-GB"/>
              <a:pPr>
                <a:defRPr/>
              </a:pPr>
              <a:t>03/12/2019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F606391-3286-4CF1-B3B4-9693B0E4AB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BD135C1-FF49-4E41-B880-68A6EE16F3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B05BC9-C4B4-4738-A633-F4B05B7024E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A5CFC8-53E0-4555-889F-36DD879E11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7B16D73-170B-434C-A221-0872FF3659B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5940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B0A9366-4A44-47CE-B177-8A761D6B6116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8" y="1513945"/>
            <a:ext cx="8220075" cy="4882093"/>
          </a:xfrm>
          <a:prstGeom prst="roundRect">
            <a:avLst>
              <a:gd name="adj" fmla="val 1874"/>
            </a:avLst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oundRect">
            <a:avLst>
              <a:gd name="adj" fmla="val 9639"/>
            </a:avLst>
          </a:prstGeom>
        </p:spPr>
        <p:txBody>
          <a:bodyPr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1158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11DF116-85D7-4BEA-9FE3-DA2072C26038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B6694A-7AF4-46A5-ACD2-4DC1B6DF724E}"/>
              </a:ext>
            </a:extLst>
          </p:cNvPr>
          <p:cNvSpPr/>
          <p:nvPr userDrawn="1"/>
        </p:nvSpPr>
        <p:spPr>
          <a:xfrm>
            <a:off x="755650" y="1514475"/>
            <a:ext cx="7632700" cy="45783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6" name="Group 3"/>
          <p:cNvGrpSpPr>
            <a:grpSpLocks/>
          </p:cNvGrpSpPr>
          <p:nvPr userDrawn="1"/>
        </p:nvGrpSpPr>
        <p:grpSpPr bwMode="auto">
          <a:xfrm>
            <a:off x="4002088" y="1722438"/>
            <a:ext cx="4189412" cy="4162425"/>
            <a:chOff x="4002736" y="1701428"/>
            <a:chExt cx="4189074" cy="4163173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B403CFA-7D47-4C59-919B-56288AD51A4E}"/>
                </a:ext>
              </a:extLst>
            </p:cNvPr>
            <p:cNvSpPr/>
            <p:nvPr userDrawn="1"/>
          </p:nvSpPr>
          <p:spPr bwMode="auto">
            <a:xfrm>
              <a:off x="4002736" y="1734771"/>
              <a:ext cx="1998501" cy="1997434"/>
            </a:xfrm>
            <a:prstGeom prst="ellipse">
              <a:avLst/>
            </a:prstGeom>
            <a:solidFill>
              <a:srgbClr val="FDFE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Insert text or illustrations here.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D36BE3E-A54A-418C-90C2-4649F0720E3D}"/>
                </a:ext>
              </a:extLst>
            </p:cNvPr>
            <p:cNvSpPr/>
            <p:nvPr userDrawn="1"/>
          </p:nvSpPr>
          <p:spPr bwMode="auto">
            <a:xfrm>
              <a:off x="6193309" y="1701428"/>
              <a:ext cx="1998501" cy="1997434"/>
            </a:xfrm>
            <a:prstGeom prst="ellipse">
              <a:avLst/>
            </a:prstGeom>
            <a:solidFill>
              <a:srgbClr val="FDFE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Insert text or illustrations here.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D43D151-1B38-4919-85F8-31C9011E34A6}"/>
                </a:ext>
              </a:extLst>
            </p:cNvPr>
            <p:cNvSpPr/>
            <p:nvPr userDrawn="1"/>
          </p:nvSpPr>
          <p:spPr bwMode="auto">
            <a:xfrm>
              <a:off x="6193309" y="3860816"/>
              <a:ext cx="1996914" cy="1997434"/>
            </a:xfrm>
            <a:prstGeom prst="ellipse">
              <a:avLst/>
            </a:prstGeom>
            <a:solidFill>
              <a:srgbClr val="FDFE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Insert text or illustrations here.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9FE0E4E-1BA6-4C12-B348-EA413B9775E3}"/>
                </a:ext>
              </a:extLst>
            </p:cNvPr>
            <p:cNvSpPr/>
            <p:nvPr userDrawn="1"/>
          </p:nvSpPr>
          <p:spPr bwMode="auto">
            <a:xfrm>
              <a:off x="4002736" y="3865579"/>
              <a:ext cx="1998501" cy="1999022"/>
            </a:xfrm>
            <a:prstGeom prst="ellipse">
              <a:avLst/>
            </a:prstGeom>
            <a:solidFill>
              <a:srgbClr val="FDFE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Insert text or illustrations here.</a:t>
              </a:r>
            </a:p>
          </p:txBody>
        </p:sp>
      </p:grp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oundRect">
            <a:avLst>
              <a:gd name="adj" fmla="val 9639"/>
            </a:avLst>
          </a:prstGeom>
        </p:spPr>
        <p:txBody>
          <a:bodyPr>
            <a:noAutofit/>
          </a:bodyPr>
          <a:lstStyle/>
          <a:p>
            <a:endParaRPr lang="en-GB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755650" y="1513944"/>
            <a:ext cx="3048958" cy="4578882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3255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2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5E037D87-F5B6-41EF-A8C2-F5E1DC937DF7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525ECD3-4DE9-443C-9841-21D56F8F379E}"/>
              </a:ext>
            </a:extLst>
          </p:cNvPr>
          <p:cNvSpPr/>
          <p:nvPr userDrawn="1"/>
        </p:nvSpPr>
        <p:spPr>
          <a:xfrm>
            <a:off x="4660900" y="1514475"/>
            <a:ext cx="3690938" cy="45783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Insert text or illustrations here.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7D845A-5463-4496-B65B-EC06CA086FDF}"/>
              </a:ext>
            </a:extLst>
          </p:cNvPr>
          <p:cNvSpPr/>
          <p:nvPr userDrawn="1"/>
        </p:nvSpPr>
        <p:spPr bwMode="auto">
          <a:xfrm>
            <a:off x="750888" y="1514475"/>
            <a:ext cx="3821112" cy="1085850"/>
          </a:xfrm>
          <a:prstGeom prst="rect">
            <a:avLst/>
          </a:prstGeom>
          <a:solidFill>
            <a:schemeClr val="accent3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Insert text or illustrations here.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75B146-54FF-4F20-9F39-7389087A6A80}"/>
              </a:ext>
            </a:extLst>
          </p:cNvPr>
          <p:cNvSpPr/>
          <p:nvPr userDrawn="1"/>
        </p:nvSpPr>
        <p:spPr bwMode="auto">
          <a:xfrm>
            <a:off x="750888" y="2678113"/>
            <a:ext cx="3821112" cy="1085850"/>
          </a:xfrm>
          <a:prstGeom prst="rect">
            <a:avLst/>
          </a:prstGeom>
          <a:solidFill>
            <a:schemeClr val="accent3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Insert text or illustrations here.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47D77B-B3DB-4075-A999-FAAE420C368A}"/>
              </a:ext>
            </a:extLst>
          </p:cNvPr>
          <p:cNvSpPr/>
          <p:nvPr userDrawn="1"/>
        </p:nvSpPr>
        <p:spPr bwMode="auto">
          <a:xfrm>
            <a:off x="750888" y="3841750"/>
            <a:ext cx="3821112" cy="1087438"/>
          </a:xfrm>
          <a:prstGeom prst="rect">
            <a:avLst/>
          </a:prstGeom>
          <a:solidFill>
            <a:schemeClr val="accent3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Insert text or illustrations here.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784C77-B455-44F7-911F-418E8426CE4B}"/>
              </a:ext>
            </a:extLst>
          </p:cNvPr>
          <p:cNvSpPr/>
          <p:nvPr userDrawn="1"/>
        </p:nvSpPr>
        <p:spPr bwMode="auto">
          <a:xfrm>
            <a:off x="750888" y="5006975"/>
            <a:ext cx="3821112" cy="1085850"/>
          </a:xfrm>
          <a:prstGeom prst="rect">
            <a:avLst/>
          </a:prstGeom>
          <a:solidFill>
            <a:schemeClr val="accent3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Insert text or illustrations here.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oundRect">
            <a:avLst>
              <a:gd name="adj" fmla="val 9639"/>
            </a:avLst>
          </a:prstGeom>
        </p:spPr>
        <p:txBody>
          <a:bodyPr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8108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3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33DC3FED-C1C6-402A-9E6D-D0A9733C3E5A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E17F59-DF16-4613-B970-76EA288DC367}"/>
              </a:ext>
            </a:extLst>
          </p:cNvPr>
          <p:cNvSpPr/>
          <p:nvPr userDrawn="1"/>
        </p:nvSpPr>
        <p:spPr>
          <a:xfrm>
            <a:off x="2895600" y="1514475"/>
            <a:ext cx="5492750" cy="28781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Insert text or illustrations here.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3A3261-C2FE-446A-824F-4C2FE0BC7083}"/>
              </a:ext>
            </a:extLst>
          </p:cNvPr>
          <p:cNvSpPr/>
          <p:nvPr userDrawn="1"/>
        </p:nvSpPr>
        <p:spPr>
          <a:xfrm>
            <a:off x="755650" y="4481513"/>
            <a:ext cx="7632700" cy="161131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Insert text or illustrations here.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B52E37-F8BC-4D53-A0DE-A2079A24B539}"/>
              </a:ext>
            </a:extLst>
          </p:cNvPr>
          <p:cNvSpPr/>
          <p:nvPr userDrawn="1"/>
        </p:nvSpPr>
        <p:spPr>
          <a:xfrm>
            <a:off x="755650" y="1514475"/>
            <a:ext cx="2036763" cy="28781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Insert text or illustrations here.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oundRect">
            <a:avLst>
              <a:gd name="adj" fmla="val 9639"/>
            </a:avLst>
          </a:prstGeom>
        </p:spPr>
        <p:txBody>
          <a:bodyPr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2454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4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E4D0AFFF-3C3D-4F3B-A73A-90AD86D8F056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8FEB07-155F-47B0-BDA0-4EB0F9365666}"/>
              </a:ext>
            </a:extLst>
          </p:cNvPr>
          <p:cNvSpPr/>
          <p:nvPr userDrawn="1"/>
        </p:nvSpPr>
        <p:spPr>
          <a:xfrm>
            <a:off x="755650" y="1514475"/>
            <a:ext cx="2852738" cy="45783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Insert text or illustrations here.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074075-D5FA-4D4C-B973-DA5BDA1C60EC}"/>
              </a:ext>
            </a:extLst>
          </p:cNvPr>
          <p:cNvSpPr/>
          <p:nvPr userDrawn="1"/>
        </p:nvSpPr>
        <p:spPr>
          <a:xfrm>
            <a:off x="3683000" y="4614863"/>
            <a:ext cx="4705350" cy="147796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Insert text or illustrations here.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630EDB-F8CF-435B-8A1D-8C290C354D85}"/>
              </a:ext>
            </a:extLst>
          </p:cNvPr>
          <p:cNvSpPr/>
          <p:nvPr userDrawn="1"/>
        </p:nvSpPr>
        <p:spPr>
          <a:xfrm>
            <a:off x="3683000" y="1519238"/>
            <a:ext cx="4705350" cy="147796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Insert text or illustrations here.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B83837-7C0C-4331-86E8-A404419635C3}"/>
              </a:ext>
            </a:extLst>
          </p:cNvPr>
          <p:cNvSpPr/>
          <p:nvPr userDrawn="1"/>
        </p:nvSpPr>
        <p:spPr>
          <a:xfrm>
            <a:off x="3683000" y="3067050"/>
            <a:ext cx="4705350" cy="14779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Insert text or illustrations here.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oundRect">
            <a:avLst>
              <a:gd name="adj" fmla="val 9639"/>
            </a:avLst>
          </a:prstGeom>
        </p:spPr>
        <p:txBody>
          <a:bodyPr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9322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5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97CA8392-3800-4158-A265-D8875D1619A5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5857BE-6BD8-4F10-8181-CC5A96F3706C}"/>
              </a:ext>
            </a:extLst>
          </p:cNvPr>
          <p:cNvSpPr/>
          <p:nvPr userDrawn="1"/>
        </p:nvSpPr>
        <p:spPr>
          <a:xfrm>
            <a:off x="4611688" y="1514475"/>
            <a:ext cx="3776662" cy="281463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Insert text or illustrations here.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F14ED9-72D1-4CED-8B71-B50F164A65DA}"/>
              </a:ext>
            </a:extLst>
          </p:cNvPr>
          <p:cNvSpPr/>
          <p:nvPr userDrawn="1"/>
        </p:nvSpPr>
        <p:spPr>
          <a:xfrm>
            <a:off x="755650" y="4418013"/>
            <a:ext cx="7632700" cy="16748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Insert text or illustrations here.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598D01-9A42-4A06-A118-AE8073A0902C}"/>
              </a:ext>
            </a:extLst>
          </p:cNvPr>
          <p:cNvSpPr/>
          <p:nvPr userDrawn="1"/>
        </p:nvSpPr>
        <p:spPr>
          <a:xfrm>
            <a:off x="755650" y="1514475"/>
            <a:ext cx="1835150" cy="28146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Insert text or illustrations here.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97A33D-A415-481B-99B1-D84E2F30CA51}"/>
              </a:ext>
            </a:extLst>
          </p:cNvPr>
          <p:cNvSpPr/>
          <p:nvPr userDrawn="1"/>
        </p:nvSpPr>
        <p:spPr>
          <a:xfrm>
            <a:off x="2684463" y="1514475"/>
            <a:ext cx="1835150" cy="28146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Insert text or illustrations here.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oundRect">
            <a:avLst>
              <a:gd name="adj" fmla="val 9639"/>
            </a:avLst>
          </a:prstGeom>
        </p:spPr>
        <p:txBody>
          <a:bodyPr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5195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6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9C392A8B-F6E4-45CF-AD3C-8D94E50D431A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E45B34-D280-482D-BFEE-DC72658084A6}"/>
              </a:ext>
            </a:extLst>
          </p:cNvPr>
          <p:cNvSpPr/>
          <p:nvPr userDrawn="1"/>
        </p:nvSpPr>
        <p:spPr>
          <a:xfrm>
            <a:off x="503238" y="2481263"/>
            <a:ext cx="8137525" cy="25876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Insert text or illustrations here.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8" y="1503759"/>
            <a:ext cx="8220075" cy="946946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oundRect">
            <a:avLst>
              <a:gd name="adj" fmla="val 9639"/>
            </a:avLst>
          </a:prstGeom>
        </p:spPr>
        <p:txBody>
          <a:bodyPr>
            <a:noAutofit/>
          </a:bodyPr>
          <a:lstStyle/>
          <a:p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461962" y="5099446"/>
            <a:ext cx="8220075" cy="946946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14999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7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6EB8F2D-05E0-45F6-B668-6B347D6B66C6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A5CBCC6-8D7E-4D1A-936F-85247176BFF0}"/>
              </a:ext>
            </a:extLst>
          </p:cNvPr>
          <p:cNvSpPr/>
          <p:nvPr userDrawn="1"/>
        </p:nvSpPr>
        <p:spPr>
          <a:xfrm>
            <a:off x="760413" y="4340225"/>
            <a:ext cx="2468562" cy="1752600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Insert text or illustrations here.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67C0641-473F-47EA-83AC-C499338A651F}"/>
              </a:ext>
            </a:extLst>
          </p:cNvPr>
          <p:cNvSpPr/>
          <p:nvPr userDrawn="1"/>
        </p:nvSpPr>
        <p:spPr>
          <a:xfrm>
            <a:off x="3336925" y="4340225"/>
            <a:ext cx="2470150" cy="1752600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Insert text or illustrations here.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7184F8C-1BF1-4CA4-965E-D8B800022B6E}"/>
              </a:ext>
            </a:extLst>
          </p:cNvPr>
          <p:cNvSpPr/>
          <p:nvPr userDrawn="1"/>
        </p:nvSpPr>
        <p:spPr>
          <a:xfrm>
            <a:off x="5915025" y="4340225"/>
            <a:ext cx="2468563" cy="1752600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Insert text or illustrations here.</a:t>
            </a:r>
          </a:p>
        </p:txBody>
      </p:sp>
      <p:sp>
        <p:nvSpPr>
          <p:cNvPr id="9" name="Rounded Rectangle 7">
            <a:extLst>
              <a:ext uri="{FF2B5EF4-FFF2-40B4-BE49-F238E27FC236}">
                <a16:creationId xmlns:a16="http://schemas.microsoft.com/office/drawing/2014/main" id="{B4648FE3-8EFE-46D9-AEC2-776D7F000D71}"/>
              </a:ext>
            </a:extLst>
          </p:cNvPr>
          <p:cNvSpPr/>
          <p:nvPr userDrawn="1"/>
        </p:nvSpPr>
        <p:spPr>
          <a:xfrm>
            <a:off x="755650" y="2493963"/>
            <a:ext cx="2468563" cy="1752600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Insert text or illustrations here.</a:t>
            </a:r>
          </a:p>
        </p:txBody>
      </p:sp>
      <p:sp>
        <p:nvSpPr>
          <p:cNvPr id="10" name="Rounded Rectangle 8">
            <a:extLst>
              <a:ext uri="{FF2B5EF4-FFF2-40B4-BE49-F238E27FC236}">
                <a16:creationId xmlns:a16="http://schemas.microsoft.com/office/drawing/2014/main" id="{679E6D69-8C9F-4F51-BA81-63DAC332D5FE}"/>
              </a:ext>
            </a:extLst>
          </p:cNvPr>
          <p:cNvSpPr/>
          <p:nvPr userDrawn="1"/>
        </p:nvSpPr>
        <p:spPr>
          <a:xfrm>
            <a:off x="3332163" y="2493963"/>
            <a:ext cx="2470150" cy="1752600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Insert text or illustrations here.</a:t>
            </a:r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E26428E4-E775-4654-9DB8-F215608FE3F2}"/>
              </a:ext>
            </a:extLst>
          </p:cNvPr>
          <p:cNvSpPr/>
          <p:nvPr userDrawn="1"/>
        </p:nvSpPr>
        <p:spPr>
          <a:xfrm>
            <a:off x="5910263" y="2493963"/>
            <a:ext cx="2468562" cy="1752600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Insert text or illustrations here.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oundRect">
            <a:avLst>
              <a:gd name="adj" fmla="val 9639"/>
            </a:avLst>
          </a:prstGeom>
        </p:spPr>
        <p:txBody>
          <a:bodyPr>
            <a:noAutofit/>
          </a:bodyPr>
          <a:lstStyle/>
          <a:p>
            <a:endParaRPr lang="en-GB" dirty="0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57198" y="1500011"/>
            <a:ext cx="8220075" cy="967318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3254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8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EC19B9C-ABEC-4277-A255-ADA62F4B5EC4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DFA6B6-ABAF-40D3-B472-B952FBA363C5}"/>
              </a:ext>
            </a:extLst>
          </p:cNvPr>
          <p:cNvSpPr/>
          <p:nvPr userDrawn="1"/>
        </p:nvSpPr>
        <p:spPr>
          <a:xfrm>
            <a:off x="3752850" y="4616450"/>
            <a:ext cx="2274888" cy="146685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A40A83-AE1E-4802-8B2A-0A48705DB9DA}"/>
              </a:ext>
            </a:extLst>
          </p:cNvPr>
          <p:cNvSpPr/>
          <p:nvPr userDrawn="1"/>
        </p:nvSpPr>
        <p:spPr>
          <a:xfrm>
            <a:off x="3752850" y="3067050"/>
            <a:ext cx="2274888" cy="14605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72354C-6BE8-4EFD-9D28-78B036C556A1}"/>
              </a:ext>
            </a:extLst>
          </p:cNvPr>
          <p:cNvSpPr/>
          <p:nvPr userDrawn="1"/>
        </p:nvSpPr>
        <p:spPr>
          <a:xfrm>
            <a:off x="3752850" y="1514475"/>
            <a:ext cx="2274888" cy="146367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CCF58E-1A05-4C39-A112-CABA9D4508D9}"/>
              </a:ext>
            </a:extLst>
          </p:cNvPr>
          <p:cNvSpPr/>
          <p:nvPr userDrawn="1"/>
        </p:nvSpPr>
        <p:spPr>
          <a:xfrm>
            <a:off x="6119813" y="4616450"/>
            <a:ext cx="2274887" cy="14668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ADA65A-C261-4E9C-802F-A7D0D37CD94D}"/>
              </a:ext>
            </a:extLst>
          </p:cNvPr>
          <p:cNvSpPr/>
          <p:nvPr userDrawn="1"/>
        </p:nvSpPr>
        <p:spPr>
          <a:xfrm>
            <a:off x="6119813" y="3067050"/>
            <a:ext cx="2274887" cy="1460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53C72B-D37F-4C41-8455-4DA6BB34D5C6}"/>
              </a:ext>
            </a:extLst>
          </p:cNvPr>
          <p:cNvSpPr/>
          <p:nvPr userDrawn="1"/>
        </p:nvSpPr>
        <p:spPr>
          <a:xfrm>
            <a:off x="6119813" y="1514475"/>
            <a:ext cx="2274887" cy="14636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13946"/>
            <a:ext cx="3295652" cy="4882092"/>
          </a:xfrm>
          <a:prstGeom prst="roundRect">
            <a:avLst>
              <a:gd name="adj" fmla="val 1874"/>
            </a:avLst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oundRect">
            <a:avLst>
              <a:gd name="adj" fmla="val 9639"/>
            </a:avLst>
          </a:prstGeom>
        </p:spPr>
        <p:txBody>
          <a:bodyPr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7187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82B7BEB5-D3D6-47BB-A675-21163A6FEFD8}"/>
              </a:ext>
            </a:extLst>
          </p:cNvPr>
          <p:cNvSpPr/>
          <p:nvPr userDrawn="1"/>
        </p:nvSpPr>
        <p:spPr bwMode="auto">
          <a:xfrm>
            <a:off x="503238" y="2930525"/>
            <a:ext cx="8137525" cy="341471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E39B19C0-23FF-4921-8185-FA49B283895B}"/>
              </a:ext>
            </a:extLst>
          </p:cNvPr>
          <p:cNvSpPr/>
          <p:nvPr userDrawn="1"/>
        </p:nvSpPr>
        <p:spPr bwMode="auto">
          <a:xfrm>
            <a:off x="503238" y="512763"/>
            <a:ext cx="8137525" cy="2192337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46FD197-CFE0-4ABA-B744-8CB5BBE8A8F7}"/>
              </a:ext>
            </a:extLst>
          </p:cNvPr>
          <p:cNvSpPr txBox="1">
            <a:spLocks/>
          </p:cNvSpPr>
          <p:nvPr userDrawn="1"/>
        </p:nvSpPr>
        <p:spPr>
          <a:xfrm>
            <a:off x="628650" y="3071813"/>
            <a:ext cx="7886700" cy="539750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600" dirty="0"/>
              <a:t>Success Criteria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07D6BB8-C62D-4268-8D56-D2F2F2271FDC}"/>
              </a:ext>
            </a:extLst>
          </p:cNvPr>
          <p:cNvSpPr txBox="1">
            <a:spLocks/>
          </p:cNvSpPr>
          <p:nvPr userDrawn="1"/>
        </p:nvSpPr>
        <p:spPr>
          <a:xfrm>
            <a:off x="628650" y="735013"/>
            <a:ext cx="7886700" cy="539750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600" dirty="0"/>
              <a:t>Aim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FB4CF0CA-8B9B-47DD-8829-99DF490B17A0}"/>
              </a:ext>
            </a:extLst>
          </p:cNvPr>
          <p:cNvSpPr txBox="1">
            <a:spLocks/>
          </p:cNvSpPr>
          <p:nvPr userDrawn="1"/>
        </p:nvSpPr>
        <p:spPr>
          <a:xfrm>
            <a:off x="628650" y="3467100"/>
            <a:ext cx="7886700" cy="1409700"/>
          </a:xfrm>
          <a:prstGeom prst="rect">
            <a:avLst/>
          </a:prstGeom>
          <a:noFill/>
          <a:ln w="25400">
            <a:noFill/>
          </a:ln>
        </p:spPr>
        <p:txBody>
          <a:bodyPr lIns="180000" tIns="252000" rIns="252000" bIns="18000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dirty="0"/>
              <a:t>Statement 1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dirty="0"/>
              <a:t>Statement 2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GB" dirty="0"/>
              <a:t>Sub statement</a:t>
            </a:r>
          </a:p>
        </p:txBody>
      </p:sp>
      <p:sp>
        <p:nvSpPr>
          <p:cNvPr id="11" name="Content Placeholder 15"/>
          <p:cNvSpPr>
            <a:spLocks noGrp="1"/>
          </p:cNvSpPr>
          <p:nvPr>
            <p:ph idx="1"/>
          </p:nvPr>
        </p:nvSpPr>
        <p:spPr>
          <a:xfrm>
            <a:off x="628650" y="1127760"/>
            <a:ext cx="7886700" cy="1409700"/>
          </a:xfrm>
          <a:prstGeom prst="roundRect">
            <a:avLst>
              <a:gd name="adj" fmla="val 2583"/>
            </a:avLst>
          </a:prstGeom>
        </p:spPr>
        <p:txBody>
          <a:bodyPr>
            <a:normAutofit fontScale="92500" lnSpcReduction="10000"/>
          </a:bodyPr>
          <a:lstStyle/>
          <a:p>
            <a:r>
              <a:rPr lang="en-GB" dirty="0"/>
              <a:t>Statement 1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</a:t>
            </a:r>
          </a:p>
          <a:p>
            <a:r>
              <a:rPr lang="en-GB" dirty="0"/>
              <a:t>Statement 2</a:t>
            </a:r>
          </a:p>
          <a:p>
            <a:pPr lvl="1"/>
            <a:r>
              <a:rPr lang="en-GB" dirty="0"/>
              <a:t>Sub statement</a:t>
            </a:r>
          </a:p>
        </p:txBody>
      </p:sp>
    </p:spTree>
    <p:extLst>
      <p:ext uri="{BB962C8B-B14F-4D97-AF65-F5344CB8AC3E}">
        <p14:creationId xmlns:p14="http://schemas.microsoft.com/office/powerpoint/2010/main" val="1530267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5730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kern="1200">
          <a:solidFill>
            <a:srgbClr val="1C1C1C"/>
          </a:solidFill>
          <a:latin typeface="Sassoon Infant Md" panose="02000603050000020003" pitchFamily="50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C1C1C"/>
          </a:solidFill>
          <a:latin typeface="Sassoon Infant Rg" panose="02000503030000020003" pitchFamily="50" charset="0"/>
          <a:ea typeface="Sassoon Infant Rg" panose="02000503030000020003" pitchFamily="50" charset="0"/>
          <a:cs typeface="Sassoon Infant Rg" panose="02000503030000020003" pitchFamily="50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Sassoon Infant Rg" panose="02000503030000020003" pitchFamily="50" charset="0"/>
          <a:ea typeface="Sassoon Infant Rg" panose="02000503030000020003" pitchFamily="50" charset="0"/>
          <a:cs typeface="Sassoon Infant Rg" panose="02000503030000020003" pitchFamily="50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Sassoon Infant Rg" panose="02000503030000020003" pitchFamily="50" charset="0"/>
          <a:ea typeface="Sassoon Infant Rg" panose="02000503030000020003" pitchFamily="50" charset="0"/>
          <a:cs typeface="Sassoon Infant Rg" panose="02000503030000020003" pitchFamily="50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Sassoon Infant Rg" panose="02000503030000020003" pitchFamily="50" charset="0"/>
          <a:ea typeface="Sassoon Infant Rg" panose="02000503030000020003" pitchFamily="50" charset="0"/>
          <a:cs typeface="Sassoon Infant Rg" panose="02000503030000020003" pitchFamily="50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Sassoon Infant Rg" panose="02000503030000020003" pitchFamily="50" charset="0"/>
          <a:ea typeface="Sassoon Infant Rg" panose="02000503030000020003" pitchFamily="50" charset="0"/>
          <a:cs typeface="Sassoon Infant Rg" panose="02000503030000020003" pitchFamily="50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m/resources/life-science-science-kindergarten-usa/living-things-life-science-science-kindergarten-usa/animals-living-things-life-science-science-kindergarten-usa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m/resources/life-science-science-kindergarten-usa/living-things-life-science-science-kindergarten-usa/animals-living-things-life-science-science-kindergarten-usa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/>
        </p:nvSpPr>
        <p:spPr>
          <a:xfrm>
            <a:off x="4060825" y="5494338"/>
            <a:ext cx="996950" cy="6969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D351C990-9F0F-4CB6-BA3D-A18E0FCD9EDA}"/>
              </a:ext>
            </a:extLst>
          </p:cNvPr>
          <p:cNvSpPr txBox="1"/>
          <p:nvPr/>
        </p:nvSpPr>
        <p:spPr>
          <a:xfrm>
            <a:off x="3297238" y="5811838"/>
            <a:ext cx="2538412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>
                <a:solidFill>
                  <a:schemeClr val="accent4"/>
                </a:solidFill>
                <a:latin typeface="Twinkl" pitchFamily="2" charset="0"/>
              </a:rPr>
              <a:t>I am a cow!</a:t>
            </a:r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67C7665D-BB3B-44F5-A481-29C746007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613" y="608013"/>
            <a:ext cx="8220075" cy="993775"/>
          </a:xfrm>
        </p:spPr>
        <p:txBody>
          <a:bodyPr rtlCol="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600" dirty="0">
                <a:solidFill>
                  <a:schemeClr val="accent4"/>
                </a:solidFill>
                <a:latin typeface="Twinkl" pitchFamily="2" charset="0"/>
              </a:rPr>
              <a:t>Click on the tractors for clues.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943100" y="1282700"/>
            <a:ext cx="6248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pPr eaLnBrk="1" hangingPunct="1"/>
            <a:r>
              <a:rPr lang="en-GB" altLang="en-US" sz="2400">
                <a:latin typeface="Twinkl" pitchFamily="2" charset="0"/>
                <a:cs typeface="Sassoon Infant Rg" pitchFamily="50" charset="0"/>
              </a:rPr>
              <a:t>I have 4 stomachs.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943100" y="1981200"/>
            <a:ext cx="6248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pPr eaLnBrk="1" hangingPunct="1"/>
            <a:r>
              <a:rPr lang="en-GB" altLang="en-US" sz="2400">
                <a:latin typeface="Twinkl" pitchFamily="2" charset="0"/>
                <a:cs typeface="Sassoon Infant Rg" pitchFamily="50" charset="0"/>
              </a:rPr>
              <a:t>I live in a field.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943100" y="2679700"/>
            <a:ext cx="6248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pPr eaLnBrk="1" hangingPunct="1"/>
            <a:r>
              <a:rPr lang="en-GB" altLang="en-US" sz="2400">
                <a:latin typeface="Twinkl" pitchFamily="2" charset="0"/>
                <a:cs typeface="Sassoon Infant Rg" pitchFamily="50" charset="0"/>
              </a:rPr>
              <a:t>I like to chew grass.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8C1482-205A-4889-89F5-9525AEF130B1}"/>
              </a:ext>
            </a:extLst>
          </p:cNvPr>
          <p:cNvSpPr txBox="1"/>
          <p:nvPr/>
        </p:nvSpPr>
        <p:spPr>
          <a:xfrm>
            <a:off x="3297238" y="3151188"/>
            <a:ext cx="2538412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>
                <a:solidFill>
                  <a:schemeClr val="accent4"/>
                </a:solidFill>
                <a:latin typeface="Twinkl" pitchFamily="2" charset="0"/>
              </a:rPr>
              <a:t>What am I?</a:t>
            </a:r>
          </a:p>
        </p:txBody>
      </p:sp>
      <p:pic>
        <p:nvPicPr>
          <p:cNvPr id="14344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1166813"/>
            <a:ext cx="9017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1866900"/>
            <a:ext cx="9017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2566988"/>
            <a:ext cx="9017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7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3979863"/>
            <a:ext cx="2360613" cy="185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45" b="3421"/>
          <a:stretch>
            <a:fillRect/>
          </a:stretch>
        </p:blipFill>
        <p:spPr bwMode="auto">
          <a:xfrm>
            <a:off x="-220663" y="3227388"/>
            <a:ext cx="9655176" cy="366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322660FB-ECF7-40C9-9B69-B51481705055}"/>
              </a:ext>
            </a:extLst>
          </p:cNvPr>
          <p:cNvSpPr txBox="1"/>
          <p:nvPr/>
        </p:nvSpPr>
        <p:spPr>
          <a:xfrm>
            <a:off x="3297238" y="5827713"/>
            <a:ext cx="2538412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>
                <a:solidFill>
                  <a:schemeClr val="accent4"/>
                </a:solidFill>
                <a:latin typeface="Twinkl" pitchFamily="2" charset="0"/>
              </a:rPr>
              <a:t>I am a pig!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943100" y="1282700"/>
            <a:ext cx="6248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pPr eaLnBrk="1" hangingPunct="1"/>
            <a:r>
              <a:rPr lang="en-GB" altLang="en-US" sz="2400">
                <a:latin typeface="Twinkl" pitchFamily="2" charset="0"/>
                <a:cs typeface="Sassoon Infant Rg" pitchFamily="50" charset="0"/>
              </a:rPr>
              <a:t>Despite rumors, I am actually very clean.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943100" y="1981200"/>
            <a:ext cx="6248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pPr eaLnBrk="1" hangingPunct="1"/>
            <a:r>
              <a:rPr lang="en-GB" altLang="en-US" sz="2400">
                <a:latin typeface="Twinkl" pitchFamily="2" charset="0"/>
                <a:cs typeface="Sassoon Infant Rg" pitchFamily="50" charset="0"/>
              </a:rPr>
              <a:t>I like to roll around in mud.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943100" y="2679700"/>
            <a:ext cx="6248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pPr eaLnBrk="1" hangingPunct="1"/>
            <a:r>
              <a:rPr lang="en-GB" altLang="en-US" sz="2400">
                <a:latin typeface="Twinkl" pitchFamily="2" charset="0"/>
                <a:cs typeface="Sassoon Infant Rg" pitchFamily="50" charset="0"/>
              </a:rPr>
              <a:t>I live in a sty.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5561B0-E655-4D54-8235-55F15C35FA2E}"/>
              </a:ext>
            </a:extLst>
          </p:cNvPr>
          <p:cNvSpPr txBox="1"/>
          <p:nvPr/>
        </p:nvSpPr>
        <p:spPr>
          <a:xfrm>
            <a:off x="3297238" y="3151188"/>
            <a:ext cx="2538412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>
                <a:solidFill>
                  <a:schemeClr val="accent4"/>
                </a:solidFill>
                <a:latin typeface="Twinkl" pitchFamily="2" charset="0"/>
              </a:rPr>
              <a:t>What am I?</a:t>
            </a:r>
          </a:p>
        </p:txBody>
      </p:sp>
      <p:pic>
        <p:nvPicPr>
          <p:cNvPr id="15367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1166813"/>
            <a:ext cx="9017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1866900"/>
            <a:ext cx="9017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2566988"/>
            <a:ext cx="9017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113" y="4086225"/>
            <a:ext cx="2022475" cy="176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45" b="3421"/>
          <a:stretch>
            <a:fillRect/>
          </a:stretch>
        </p:blipFill>
        <p:spPr bwMode="auto">
          <a:xfrm>
            <a:off x="-220663" y="3227388"/>
            <a:ext cx="9655176" cy="366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22">
            <a:extLst>
              <a:ext uri="{FF2B5EF4-FFF2-40B4-BE49-F238E27FC236}">
                <a16:creationId xmlns:a16="http://schemas.microsoft.com/office/drawing/2014/main" id="{67C7665D-BB3B-44F5-A481-29C746007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613" y="608013"/>
            <a:ext cx="8220075" cy="993775"/>
          </a:xfrm>
        </p:spPr>
        <p:txBody>
          <a:bodyPr rtlCol="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600" dirty="0">
                <a:solidFill>
                  <a:schemeClr val="accent4"/>
                </a:solidFill>
                <a:latin typeface="Twinkl" pitchFamily="2" charset="0"/>
              </a:rPr>
              <a:t>Click on the tractors for clues.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2E878225-6374-4885-8BF7-DC20E518058E}"/>
              </a:ext>
            </a:extLst>
          </p:cNvPr>
          <p:cNvSpPr txBox="1"/>
          <p:nvPr/>
        </p:nvSpPr>
        <p:spPr>
          <a:xfrm>
            <a:off x="2909888" y="5819775"/>
            <a:ext cx="3313112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>
                <a:solidFill>
                  <a:schemeClr val="accent4"/>
                </a:solidFill>
                <a:latin typeface="Twinkl" pitchFamily="2" charset="0"/>
              </a:rPr>
              <a:t>I am a horse!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943100" y="1282700"/>
            <a:ext cx="6248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pPr eaLnBrk="1" hangingPunct="1"/>
            <a:r>
              <a:rPr lang="en-GB" altLang="en-US" sz="2400">
                <a:latin typeface="Twinkl" pitchFamily="2" charset="0"/>
                <a:cs typeface="Sassoon Infant Rg" pitchFamily="50" charset="0"/>
              </a:rPr>
              <a:t>I am very fast.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943100" y="1981200"/>
            <a:ext cx="6248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pPr eaLnBrk="1" hangingPunct="1"/>
            <a:r>
              <a:rPr lang="en-GB" altLang="en-US" sz="2400">
                <a:latin typeface="Twinkl" pitchFamily="2" charset="0"/>
                <a:cs typeface="Sassoon Infant Rg" pitchFamily="50" charset="0"/>
              </a:rPr>
              <a:t>I eat hay.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943100" y="2679700"/>
            <a:ext cx="6248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pPr eaLnBrk="1" hangingPunct="1"/>
            <a:r>
              <a:rPr lang="en-GB" altLang="en-US" sz="2400">
                <a:latin typeface="Twinkl" pitchFamily="2" charset="0"/>
                <a:cs typeface="Sassoon Infant Rg" pitchFamily="50" charset="0"/>
              </a:rPr>
              <a:t>I live in a stable.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4492BE-E47F-470F-B681-B7D98ED18178}"/>
              </a:ext>
            </a:extLst>
          </p:cNvPr>
          <p:cNvSpPr txBox="1"/>
          <p:nvPr/>
        </p:nvSpPr>
        <p:spPr>
          <a:xfrm>
            <a:off x="3297238" y="3151188"/>
            <a:ext cx="2538412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>
                <a:solidFill>
                  <a:schemeClr val="accent4"/>
                </a:solidFill>
                <a:latin typeface="Twinkl" pitchFamily="2" charset="0"/>
              </a:rPr>
              <a:t>What am I?</a:t>
            </a:r>
          </a:p>
        </p:txBody>
      </p:sp>
      <p:pic>
        <p:nvPicPr>
          <p:cNvPr id="16391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1166813"/>
            <a:ext cx="9017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1866900"/>
            <a:ext cx="9017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2566988"/>
            <a:ext cx="9017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4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213" y="3971925"/>
            <a:ext cx="2176462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45" b="3421"/>
          <a:stretch>
            <a:fillRect/>
          </a:stretch>
        </p:blipFill>
        <p:spPr bwMode="auto">
          <a:xfrm>
            <a:off x="282575" y="3227388"/>
            <a:ext cx="9194800" cy="349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22">
            <a:extLst>
              <a:ext uri="{FF2B5EF4-FFF2-40B4-BE49-F238E27FC236}">
                <a16:creationId xmlns:a16="http://schemas.microsoft.com/office/drawing/2014/main" id="{67C7665D-BB3B-44F5-A481-29C746007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613" y="608013"/>
            <a:ext cx="8220075" cy="993775"/>
          </a:xfrm>
        </p:spPr>
        <p:txBody>
          <a:bodyPr rtlCol="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600" dirty="0">
                <a:solidFill>
                  <a:schemeClr val="accent4"/>
                </a:solidFill>
                <a:latin typeface="Twinkl" pitchFamily="2" charset="0"/>
              </a:rPr>
              <a:t>Click on the tractors for clues.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32D3920E-F91F-4937-88E2-4E5B4DDD759A}"/>
              </a:ext>
            </a:extLst>
          </p:cNvPr>
          <p:cNvSpPr txBox="1"/>
          <p:nvPr/>
        </p:nvSpPr>
        <p:spPr>
          <a:xfrm>
            <a:off x="3297238" y="5827713"/>
            <a:ext cx="2538412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>
                <a:solidFill>
                  <a:schemeClr val="accent4"/>
                </a:solidFill>
                <a:latin typeface="Twinkl" pitchFamily="2" charset="0"/>
              </a:rPr>
              <a:t>I am a duck!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943100" y="1282700"/>
            <a:ext cx="6248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pPr eaLnBrk="1" hangingPunct="1"/>
            <a:r>
              <a:rPr lang="en-GB" altLang="en-US" sz="2400">
                <a:latin typeface="Twinkl" pitchFamily="2" charset="0"/>
                <a:cs typeface="Sassoon Infant Rg" pitchFamily="50" charset="0"/>
              </a:rPr>
              <a:t>I live near water.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943100" y="1981200"/>
            <a:ext cx="6248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pPr eaLnBrk="1" hangingPunct="1"/>
            <a:r>
              <a:rPr lang="en-GB" altLang="en-US" sz="2400">
                <a:latin typeface="Twinkl" pitchFamily="2" charset="0"/>
                <a:cs typeface="Sassoon Infant Rg" pitchFamily="50" charset="0"/>
              </a:rPr>
              <a:t>I waddle when I walk.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943100" y="2679700"/>
            <a:ext cx="6248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pPr eaLnBrk="1" hangingPunct="1"/>
            <a:r>
              <a:rPr lang="en-GB" altLang="en-US" sz="2400">
                <a:latin typeface="Twinkl" pitchFamily="2" charset="0"/>
                <a:cs typeface="Sassoon Infant Rg" pitchFamily="50" charset="0"/>
              </a:rPr>
              <a:t>I have webbed feet.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DECB309-E8EB-439B-9912-D093ECE7E670}"/>
              </a:ext>
            </a:extLst>
          </p:cNvPr>
          <p:cNvSpPr txBox="1"/>
          <p:nvPr/>
        </p:nvSpPr>
        <p:spPr>
          <a:xfrm>
            <a:off x="3297238" y="3151188"/>
            <a:ext cx="2538412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>
                <a:solidFill>
                  <a:schemeClr val="accent4"/>
                </a:solidFill>
                <a:latin typeface="Twinkl" pitchFamily="2" charset="0"/>
              </a:rPr>
              <a:t>What am I?</a:t>
            </a:r>
          </a:p>
        </p:txBody>
      </p:sp>
      <p:pic>
        <p:nvPicPr>
          <p:cNvPr id="17415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1166813"/>
            <a:ext cx="9017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1866900"/>
            <a:ext cx="9017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2566988"/>
            <a:ext cx="9017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963" y="4319588"/>
            <a:ext cx="1728787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45" b="3421"/>
          <a:stretch>
            <a:fillRect/>
          </a:stretch>
        </p:blipFill>
        <p:spPr bwMode="auto">
          <a:xfrm>
            <a:off x="196850" y="3379788"/>
            <a:ext cx="8947150" cy="339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le 22">
            <a:extLst>
              <a:ext uri="{FF2B5EF4-FFF2-40B4-BE49-F238E27FC236}">
                <a16:creationId xmlns:a16="http://schemas.microsoft.com/office/drawing/2014/main" id="{67C7665D-BB3B-44F5-A481-29C746007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613" y="608013"/>
            <a:ext cx="8220075" cy="993775"/>
          </a:xfrm>
        </p:spPr>
        <p:txBody>
          <a:bodyPr rtlCol="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600" dirty="0">
                <a:solidFill>
                  <a:schemeClr val="accent4"/>
                </a:solidFill>
                <a:latin typeface="Twinkl" pitchFamily="2" charset="0"/>
              </a:rPr>
              <a:t>Click on the tractors for clues.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E4C6706-48C9-4989-8970-66E115A8DC5D}"/>
              </a:ext>
            </a:extLst>
          </p:cNvPr>
          <p:cNvSpPr txBox="1"/>
          <p:nvPr/>
        </p:nvSpPr>
        <p:spPr>
          <a:xfrm>
            <a:off x="2719388" y="5827713"/>
            <a:ext cx="3430587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>
                <a:solidFill>
                  <a:schemeClr val="accent4"/>
                </a:solidFill>
                <a:latin typeface="Twinkl" pitchFamily="2" charset="0"/>
              </a:rPr>
              <a:t>I am a sheep!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943100" y="1282700"/>
            <a:ext cx="6248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pPr eaLnBrk="1" hangingPunct="1"/>
            <a:r>
              <a:rPr lang="en-GB" altLang="en-US" sz="2400">
                <a:latin typeface="Twinkl" pitchFamily="2" charset="0"/>
                <a:cs typeface="Sassoon Infant Rg" pitchFamily="50" charset="0"/>
              </a:rPr>
              <a:t>I live in a flock.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943100" y="1981200"/>
            <a:ext cx="6248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pPr eaLnBrk="1" hangingPunct="1"/>
            <a:r>
              <a:rPr lang="en-GB" altLang="en-US" sz="2400">
                <a:latin typeface="Twinkl" pitchFamily="2" charset="0"/>
                <a:cs typeface="Sassoon Infant Rg" pitchFamily="50" charset="0"/>
              </a:rPr>
              <a:t>I eat grass.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943100" y="2679700"/>
            <a:ext cx="6248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pPr eaLnBrk="1" hangingPunct="1"/>
            <a:r>
              <a:rPr lang="en-GB" altLang="en-US" sz="2400">
                <a:latin typeface="Twinkl" pitchFamily="2" charset="0"/>
                <a:cs typeface="Sassoon Infant Rg" pitchFamily="50" charset="0"/>
              </a:rPr>
              <a:t>My coat is very fluffy and warm.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451DA3-C3BB-4586-A49B-0F3EDB3EFAE4}"/>
              </a:ext>
            </a:extLst>
          </p:cNvPr>
          <p:cNvSpPr txBox="1"/>
          <p:nvPr/>
        </p:nvSpPr>
        <p:spPr>
          <a:xfrm>
            <a:off x="3297238" y="3151188"/>
            <a:ext cx="2538412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>
                <a:solidFill>
                  <a:schemeClr val="accent4"/>
                </a:solidFill>
                <a:latin typeface="Twinkl" pitchFamily="2" charset="0"/>
              </a:rPr>
              <a:t>What am I?</a:t>
            </a:r>
          </a:p>
        </p:txBody>
      </p:sp>
      <p:pic>
        <p:nvPicPr>
          <p:cNvPr id="18439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1166813"/>
            <a:ext cx="9017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1866900"/>
            <a:ext cx="9017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2566988"/>
            <a:ext cx="9017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063" y="4295775"/>
            <a:ext cx="1265237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3" name="Picture 13" hidden="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45" b="3421"/>
          <a:stretch>
            <a:fillRect/>
          </a:stretch>
        </p:blipFill>
        <p:spPr bwMode="auto">
          <a:xfrm>
            <a:off x="282575" y="3227388"/>
            <a:ext cx="9194800" cy="349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45" b="3421"/>
          <a:stretch>
            <a:fillRect/>
          </a:stretch>
        </p:blipFill>
        <p:spPr bwMode="auto">
          <a:xfrm>
            <a:off x="-15875" y="3151188"/>
            <a:ext cx="9499600" cy="36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le 22">
            <a:extLst>
              <a:ext uri="{FF2B5EF4-FFF2-40B4-BE49-F238E27FC236}">
                <a16:creationId xmlns:a16="http://schemas.microsoft.com/office/drawing/2014/main" id="{67C7665D-BB3B-44F5-A481-29C746007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613" y="608013"/>
            <a:ext cx="8220075" cy="993775"/>
          </a:xfrm>
        </p:spPr>
        <p:txBody>
          <a:bodyPr rtlCol="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600" dirty="0">
                <a:solidFill>
                  <a:schemeClr val="accent4"/>
                </a:solidFill>
                <a:latin typeface="Twinkl" pitchFamily="2" charset="0"/>
              </a:rPr>
              <a:t>Click on the tractors for clues.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718A571-4FBE-438E-9C12-DB1C52B72513}"/>
              </a:ext>
            </a:extLst>
          </p:cNvPr>
          <p:cNvSpPr txBox="1"/>
          <p:nvPr/>
        </p:nvSpPr>
        <p:spPr>
          <a:xfrm>
            <a:off x="2470150" y="5818188"/>
            <a:ext cx="405606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>
                <a:solidFill>
                  <a:schemeClr val="accent4"/>
                </a:solidFill>
                <a:latin typeface="Twinkl" pitchFamily="2" charset="0"/>
              </a:rPr>
              <a:t>I am a chicken!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943100" y="1282700"/>
            <a:ext cx="6904038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pPr eaLnBrk="1" hangingPunct="1"/>
            <a:r>
              <a:rPr lang="en-GB" altLang="en-US" sz="2200">
                <a:latin typeface="Twinkl" pitchFamily="2" charset="0"/>
                <a:cs typeface="Sassoon Infant Rg" pitchFamily="50" charset="0"/>
              </a:rPr>
              <a:t>I am an important source of protein for humans.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943100" y="1981200"/>
            <a:ext cx="62484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pPr eaLnBrk="1" hangingPunct="1"/>
            <a:r>
              <a:rPr lang="en-GB" altLang="en-US" sz="2200">
                <a:latin typeface="Twinkl" pitchFamily="2" charset="0"/>
                <a:cs typeface="Sassoon Infant Rg" pitchFamily="50" charset="0"/>
              </a:rPr>
              <a:t>I have wings.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943100" y="2679700"/>
            <a:ext cx="62484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pPr eaLnBrk="1" hangingPunct="1"/>
            <a:r>
              <a:rPr lang="en-GB" altLang="en-US" sz="2200">
                <a:latin typeface="Twinkl" pitchFamily="2" charset="0"/>
                <a:cs typeface="Sassoon Infant Rg" pitchFamily="50" charset="0"/>
              </a:rPr>
              <a:t>I make clucking noises.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DEF86D7-CE95-40F8-8BA9-56E83335C3A3}"/>
              </a:ext>
            </a:extLst>
          </p:cNvPr>
          <p:cNvSpPr txBox="1"/>
          <p:nvPr/>
        </p:nvSpPr>
        <p:spPr>
          <a:xfrm>
            <a:off x="3297238" y="3151188"/>
            <a:ext cx="2538412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>
                <a:solidFill>
                  <a:schemeClr val="accent4"/>
                </a:solidFill>
                <a:latin typeface="Twinkl" pitchFamily="2" charset="0"/>
              </a:rPr>
              <a:t>What am I?</a:t>
            </a:r>
          </a:p>
        </p:txBody>
      </p:sp>
      <p:pic>
        <p:nvPicPr>
          <p:cNvPr id="19463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1166813"/>
            <a:ext cx="9017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1866900"/>
            <a:ext cx="9017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2566988"/>
            <a:ext cx="9017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6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913" y="3971925"/>
            <a:ext cx="1897062" cy="182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45" b="3421"/>
          <a:stretch>
            <a:fillRect/>
          </a:stretch>
        </p:blipFill>
        <p:spPr bwMode="auto">
          <a:xfrm>
            <a:off x="-93663" y="3151188"/>
            <a:ext cx="9501188" cy="36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le 22">
            <a:extLst>
              <a:ext uri="{FF2B5EF4-FFF2-40B4-BE49-F238E27FC236}">
                <a16:creationId xmlns:a16="http://schemas.microsoft.com/office/drawing/2014/main" id="{67C7665D-BB3B-44F5-A481-29C746007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613" y="608013"/>
            <a:ext cx="8220075" cy="993775"/>
          </a:xfrm>
        </p:spPr>
        <p:txBody>
          <a:bodyPr rtlCol="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3600" dirty="0">
                <a:solidFill>
                  <a:schemeClr val="accent4"/>
                </a:solidFill>
                <a:latin typeface="Twinkl" pitchFamily="2" charset="0"/>
              </a:rPr>
              <a:t>Click on the tractors for clues.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/>
        </p:nvSpPr>
        <p:spPr>
          <a:xfrm>
            <a:off x="4068763" y="3070225"/>
            <a:ext cx="998537" cy="6969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Twinkl Planit">
      <a:majorFont>
        <a:latin typeface="Sassoon Infant Md"/>
        <a:ea typeface=""/>
        <a:cs typeface=""/>
      </a:majorFont>
      <a:minorFont>
        <a:latin typeface="Sassoon Infant Rg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1395</TotalTime>
  <Words>204</Words>
  <Application>Microsoft Office PowerPoint</Application>
  <PresentationFormat>On-screen Show (4:3)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Sassoon Infant Md</vt:lpstr>
      <vt:lpstr>Sassoon Infant Rg</vt:lpstr>
      <vt:lpstr>Calibri</vt:lpstr>
      <vt:lpstr>Twinkl</vt:lpstr>
      <vt:lpstr>Arial</vt:lpstr>
      <vt:lpstr>Office Theme</vt:lpstr>
      <vt:lpstr>PowerPoint Presentation</vt:lpstr>
      <vt:lpstr>Click on the tractors for clues.</vt:lpstr>
      <vt:lpstr>Click on the tractors for clues.</vt:lpstr>
      <vt:lpstr>Click on the tractors for clues.</vt:lpstr>
      <vt:lpstr>Click on the tractors for clues.</vt:lpstr>
      <vt:lpstr>Click on the tractors for clues.</vt:lpstr>
      <vt:lpstr>Click on the tractors for clues.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</dc:title>
  <dc:creator>Twinkl</dc:creator>
  <cp:lastModifiedBy>Jordan Bleakney</cp:lastModifiedBy>
  <cp:revision>114</cp:revision>
  <dcterms:created xsi:type="dcterms:W3CDTF">2014-10-01T16:09:27Z</dcterms:created>
  <dcterms:modified xsi:type="dcterms:W3CDTF">2019-12-03T10:58:37Z</dcterms:modified>
</cp:coreProperties>
</file>